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7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63" r:id="rId10"/>
    <p:sldId id="271" r:id="rId11"/>
    <p:sldId id="264" r:id="rId12"/>
    <p:sldId id="265" r:id="rId13"/>
    <p:sldId id="266" r:id="rId14"/>
    <p:sldId id="270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1303"/>
    <a:srgbClr val="FF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med" advClick="0" advTm="7000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med" advClick="0" advTm="7000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med" advClick="0" advTm="7000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med" advClick="0" advTm="7000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p:transition spd="med" advClick="0" advTm="7000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22.09.2021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med" advClick="0" advTm="7000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6840760" cy="194421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Семья </a:t>
            </a:r>
            <a:r>
              <a:rPr lang="ru-RU" dirty="0" err="1" smtClean="0">
                <a:solidFill>
                  <a:srgbClr val="C00000"/>
                </a:solidFill>
              </a:rPr>
              <a:t>Шевкопляс</a:t>
            </a:r>
            <a:r>
              <a:rPr lang="ru-RU" dirty="0" smtClean="0">
                <a:solidFill>
                  <a:srgbClr val="C00000"/>
                </a:solidFill>
              </a:rPr>
              <a:t> выбирает здоровье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61" t="7492" r="30173" b="9591"/>
          <a:stretch/>
        </p:blipFill>
        <p:spPr bwMode="auto">
          <a:xfrm>
            <a:off x="2483768" y="2132856"/>
            <a:ext cx="4482200" cy="42211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5-конечная звезда 3"/>
          <p:cNvSpPr/>
          <p:nvPr/>
        </p:nvSpPr>
        <p:spPr>
          <a:xfrm>
            <a:off x="7524328" y="5395384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1331640" y="2996952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611560" y="5395384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77210622"/>
      </p:ext>
    </p:extLst>
  </p:cSld>
  <p:clrMapOvr>
    <a:masterClrMapping/>
  </p:clrMapOvr>
  <p:transition spd="med" advClick="0" advTm="7000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иректор\Desktop\50727ce1-73df-4723-ab8a-8853614367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44" y="831104"/>
            <a:ext cx="8398644" cy="5622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58318044"/>
      </p:ext>
    </p:extLst>
  </p:cSld>
  <p:clrMapOvr>
    <a:masterClrMapping/>
  </p:clrMapOvr>
  <p:transition spd="med" advClick="0" advTm="7000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401" t="13420" r="18681" b="31839"/>
          <a:stretch/>
        </p:blipFill>
        <p:spPr bwMode="auto">
          <a:xfrm>
            <a:off x="323528" y="1268760"/>
            <a:ext cx="3836377" cy="47525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888" b="21522"/>
          <a:stretch/>
        </p:blipFill>
        <p:spPr bwMode="auto">
          <a:xfrm>
            <a:off x="4355976" y="548680"/>
            <a:ext cx="4544970" cy="43988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91880" y="5229200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</a:t>
            </a:r>
            <a:r>
              <a:rPr lang="ru-RU" dirty="0" smtClean="0">
                <a:solidFill>
                  <a:srgbClr val="FF0000"/>
                </a:solidFill>
              </a:rPr>
              <a:t>Мы хороши на всех выступлениях!!!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0106510"/>
      </p:ext>
    </p:extLst>
  </p:cSld>
  <p:clrMapOvr>
    <a:masterClrMapping/>
  </p:clrMapOvr>
  <p:transition spd="med" advClick="0" advTm="7000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Директор\Desktop\Людмила\e14e19ff-356c-4681-a50d-d30ed14c0e6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44" y="476672"/>
            <a:ext cx="4392488" cy="60949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Директор\Desktop\Людмила\ab5f7e53-05fa-42c8-8771-842880cac63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72816"/>
            <a:ext cx="3816424" cy="46085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92632" y="508030"/>
            <a:ext cx="45416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 Black" panose="020B0A04020102020204" pitchFamily="34" charset="0"/>
              </a:rPr>
              <a:t>Доже холод не помеха достигать</a:t>
            </a:r>
          </a:p>
          <a:p>
            <a:r>
              <a:rPr lang="ru-RU" b="1" dirty="0" smtClean="0">
                <a:latin typeface="Arial Black" panose="020B0A04020102020204" pitchFamily="34" charset="0"/>
              </a:rPr>
              <a:t> нам всем успехов. </a:t>
            </a:r>
            <a:endParaRPr lang="ru-RU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5364771"/>
      </p:ext>
    </p:extLst>
  </p:cSld>
  <p:clrMapOvr>
    <a:masterClrMapping/>
  </p:clrMapOvr>
  <p:transition spd="med" advClick="0" advTm="7000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Директор\Desktop\Людмила\880c057e-1354-4473-baa5-12c7b50babd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27" y="1309848"/>
            <a:ext cx="4965328" cy="46805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22183" y="2501109"/>
            <a:ext cx="383553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С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порт помогает человеку быть в хорошей физической форме, а кроме того, он воспитывает характер и силу воли. Занятия спортом способствуют укреплению здоровья.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Д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аже простая зарядка утром под любимую музыку заряжает энергией на весь день. Я очень люблю  активные развлечения.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41564" y="1700808"/>
            <a:ext cx="2744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Я выбираю спорт!!!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2708607664"/>
      </p:ext>
    </p:extLst>
  </p:cSld>
  <p:clrMapOvr>
    <a:masterClrMapping/>
  </p:clrMapOvr>
  <p:transition spd="med" advClick="0" advTm="7000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Здоровое питание</a:t>
            </a:r>
            <a:endParaRPr lang="ru-RU" dirty="0"/>
          </a:p>
        </p:txBody>
      </p:sp>
      <p:pic>
        <p:nvPicPr>
          <p:cNvPr id="1026" name="Picture 2" descr="C:\Users\Директор\Desktop\2096cf73-9816-42a5-a8e6-62fdacf256c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340"/>
            <a:ext cx="2808312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Директор\Desktop\a370d6b9-6a39-429f-be50-16accfe9b0f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140968"/>
            <a:ext cx="2520280" cy="2592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Директор\Desktop\cfc05178-4a03-4403-9706-567914922fe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428492"/>
            <a:ext cx="2376264" cy="30248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44723733"/>
      </p:ext>
    </p:extLst>
  </p:cSld>
  <p:clrMapOvr>
    <a:masterClrMapping/>
  </p:clrMapOvr>
  <p:transition spd="med" advClick="0" advTm="7000"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87624" y="5013176"/>
            <a:ext cx="6512511" cy="1584176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С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емья, в которой живет счастье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218" name="Picture 2" descr="C:\Users\Директор\Desktop\Людмила\348dc378-62b9-4815-bf6c-7571182ac1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3" y="332656"/>
            <a:ext cx="5544617" cy="43204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22733058"/>
      </p:ext>
    </p:extLst>
  </p:cSld>
  <p:clrMapOvr>
    <a:masterClrMapping/>
  </p:clrMapOvr>
  <p:transition spd="med" advClick="0" advTm="7000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39"/>
            <a:ext cx="3384376" cy="43651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159" t="18749" r="18083" b="4655"/>
          <a:stretch/>
        </p:blipFill>
        <p:spPr bwMode="auto">
          <a:xfrm>
            <a:off x="5004048" y="188639"/>
            <a:ext cx="3296017" cy="43880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25144"/>
            <a:ext cx="7920880" cy="1584176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Здоровье- это бесценное достояние, которое нужно беречь, сохранять и укреплять. </a:t>
            </a:r>
            <a:br>
              <a:rPr lang="ru-RU" sz="1600" dirty="0" smtClean="0">
                <a:solidFill>
                  <a:schemeClr val="tx1"/>
                </a:solidFill>
                <a:latin typeface="Bahnschrift" panose="020B0502040204020203" pitchFamily="34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Семья- это самое дорогое, что может быть у человека. Дружная  семья даёт человеку силы. Моя семья выбирает здоровый образ жизни, счастливо живёт, дружно и весело отдыхает .</a:t>
            </a:r>
            <a:endParaRPr lang="ru-RU" sz="1600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2419454"/>
      </p:ext>
    </p:extLst>
  </p:cSld>
  <p:clrMapOvr>
    <a:masterClrMapping/>
  </p:clrMapOvr>
  <p:transition spd="med" advClick="0" advTm="700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Директор\Desktop\Людмила\870235f8-3201-409f-af51-5292c54272e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69" y="228775"/>
            <a:ext cx="8584808" cy="53655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0317" y="5445224"/>
            <a:ext cx="6512511" cy="1143000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bg2">
                    <a:lumMod val="10000"/>
                  </a:schemeClr>
                </a:solidFill>
              </a:rPr>
              <a:t>Г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лавное участие, а не победа. Но это не про меня!</a:t>
            </a:r>
            <a:endParaRPr lang="ru-RU" sz="28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0718461"/>
      </p:ext>
    </p:extLst>
  </p:cSld>
  <p:clrMapOvr>
    <a:masterClrMapping/>
  </p:clrMapOvr>
  <p:transition spd="med" advClick="0" advTm="7000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иректор\Desktop\Людмила\60d727bd-57fe-4a9f-bd6f-0e0cacae2a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352928" cy="60040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98819600"/>
      </p:ext>
    </p:extLst>
  </p:cSld>
  <p:clrMapOvr>
    <a:masterClrMapping/>
  </p:clrMapOvr>
  <p:transition spd="med" advClick="0" advTm="7000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260648"/>
            <a:ext cx="3888431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Директор\Desktop\Людмила\bc7011ca-c723-49ed-ab20-7c4a56bed2b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762" y="2780928"/>
            <a:ext cx="5508612" cy="35289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932041" y="404664"/>
            <a:ext cx="3776207" cy="216024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Спортивный </a:t>
            </a:r>
            <a:br>
              <a:rPr lang="ru-RU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азарт ведет к победе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998001"/>
      </p:ext>
    </p:extLst>
  </p:cSld>
  <p:clrMapOvr>
    <a:masterClrMapping/>
  </p:clrMapOvr>
  <p:transition spd="med" advClick="0" advTm="7000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Директор\Desktop\Людмила\4d8cd35c-da19-4ee2-bd75-a49dcf329cc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744416" cy="43924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Директор\Desktop\Людмила\65e4a70c-1366-4068-8f00-ccfa2273c07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692696"/>
            <a:ext cx="4752528" cy="59455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4869160"/>
            <a:ext cx="29523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Велосипед и  палки для скандинавской ходьбы наши лучшие друзья.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860146505"/>
      </p:ext>
    </p:extLst>
  </p:cSld>
  <p:clrMapOvr>
    <a:masterClrMapping/>
  </p:clrMapOvr>
  <p:transition spd="med" advClick="0" advTm="7000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6632"/>
            <a:ext cx="4752528" cy="35643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C:\Users\Директор\Desktop\Людмила\a540b820-0671-4d50-9e1e-7ef43805ac8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708920"/>
            <a:ext cx="6215336" cy="40447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5076056" y="404664"/>
            <a:ext cx="3744416" cy="18002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E31303"/>
                </a:solidFill>
                <a:latin typeface="Bahnschrift SemiLight Condensed" panose="020B0502040204020203" pitchFamily="34" charset="0"/>
              </a:rPr>
              <a:t>Русские народные праздники.</a:t>
            </a:r>
            <a:endParaRPr lang="ru-RU" sz="3600" dirty="0">
              <a:solidFill>
                <a:srgbClr val="E31303"/>
              </a:solidFill>
              <a:latin typeface="Bahnschrift SemiLight Condensed" panose="020B0502040204020203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5497" y="4005064"/>
            <a:ext cx="2376264" cy="2520280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FF3300"/>
                </a:solidFill>
              </a:rPr>
              <a:t>Обычаи и традиции нужно помнить и уважать, они прославляют силу духа русского народа. </a:t>
            </a:r>
            <a:endParaRPr lang="ru-RU" sz="2400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2238158"/>
      </p:ext>
    </p:extLst>
  </p:cSld>
  <p:clrMapOvr>
    <a:masterClrMapping/>
  </p:clrMapOvr>
  <p:transition spd="med" advClick="0" advTm="7000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иректор\Desktop\Людмила\3f69c0a6-7b72-43fd-b4e1-fc0da6ebd9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4248472" cy="3024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Директор\Desktop\Людмила\9ceb95fa-d8f0-47fa-bb3c-4ab4a5ebad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140" y="1222436"/>
            <a:ext cx="3117329" cy="53016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Директор\Desktop\Людмила\4b41bcf8-1d49-403a-9b96-e0f2fce9a9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01007"/>
            <a:ext cx="3744416" cy="30231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69517904"/>
      </p:ext>
    </p:extLst>
  </p:cSld>
  <p:clrMapOvr>
    <a:masterClrMapping/>
  </p:clrMapOvr>
  <p:transition spd="med" advClick="0" advTm="7000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260648"/>
            <a:ext cx="4608512" cy="26063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Директор\Desktop\Людмила\265b46d5-ca33-4bf6-aeab-33fec955ec8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1" y="2866967"/>
            <a:ext cx="5735961" cy="35863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5075" y="3861048"/>
            <a:ext cx="1944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Чирлидинг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– это моя жизнь </a:t>
            </a: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1590627"/>
      </p:ext>
    </p:extLst>
  </p:cSld>
  <p:clrMapOvr>
    <a:masterClrMapping/>
  </p:clrMapOvr>
  <p:transition spd="med" advClick="0" advTm="7000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134</TotalTime>
  <Words>139</Words>
  <Application>Microsoft Office PowerPoint</Application>
  <PresentationFormat>Экран (4:3)</PresentationFormat>
  <Paragraphs>15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Волна</vt:lpstr>
      <vt:lpstr>Семья Шевкопляс выбирает здоровье</vt:lpstr>
      <vt:lpstr>Здоровье- это бесценное достояние, которое нужно беречь, сохранять и укреплять.  Семья- это самое дорогое, что может быть у человека. Дружная  семья даёт человеку силы. Моя семья выбирает здоровый образ жизни, счастливо живёт, дружно и весело отдыхает .</vt:lpstr>
      <vt:lpstr>Главное участие, а не победа. Но это не про меня!</vt:lpstr>
      <vt:lpstr>Слайд 4</vt:lpstr>
      <vt:lpstr>Спортивный  азарт ведет к победе</vt:lpstr>
      <vt:lpstr>Слайд 6</vt:lpstr>
      <vt:lpstr>Обычаи и традиции нужно помнить и уважать, они прославляют силу духа русского народа. </vt:lpstr>
      <vt:lpstr>Слайд 8</vt:lpstr>
      <vt:lpstr>Слайд 9</vt:lpstr>
      <vt:lpstr>Слайд 10</vt:lpstr>
      <vt:lpstr>Слайд 11</vt:lpstr>
      <vt:lpstr>Слайд 12</vt:lpstr>
      <vt:lpstr>Слайд 13</vt:lpstr>
      <vt:lpstr>Здоровое питание</vt:lpstr>
      <vt:lpstr>Семья, в которой живет счастье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Семья Шевкопляс выбирает здоровье</dc:title>
  <dc:creator>Директор</dc:creator>
  <cp:lastModifiedBy>Информатика</cp:lastModifiedBy>
  <cp:revision>19</cp:revision>
  <dcterms:created xsi:type="dcterms:W3CDTF">2021-09-15T13:01:46Z</dcterms:created>
  <dcterms:modified xsi:type="dcterms:W3CDTF">2021-09-22T11:57:18Z</dcterms:modified>
</cp:coreProperties>
</file>